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9" r:id="rId4"/>
    <p:sldId id="272" r:id="rId5"/>
    <p:sldId id="258" r:id="rId6"/>
    <p:sldId id="260" r:id="rId7"/>
    <p:sldId id="264" r:id="rId8"/>
    <p:sldId id="267" r:id="rId9"/>
    <p:sldId id="266" r:id="rId10"/>
    <p:sldId id="269" r:id="rId11"/>
    <p:sldId id="265" r:id="rId12"/>
    <p:sldId id="270" r:id="rId13"/>
    <p:sldId id="271" r:id="rId14"/>
    <p:sldId id="273" r:id="rId15"/>
    <p:sldId id="262" r:id="rId16"/>
    <p:sldId id="261" r:id="rId17"/>
    <p:sldId id="274" r:id="rId18"/>
    <p:sldId id="275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6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7FFD1-7643-4AE8-8F1A-819C39E241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://www.bankreceptov.ru/pic/skazki-0031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://www.bankreceptov.ru/pic/skazki-0035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\Мои документы\driving-t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1714488"/>
            <a:ext cx="3571892" cy="3857652"/>
          </a:xfrm>
          <a:prstGeom prst="rect">
            <a:avLst/>
          </a:prstGeom>
          <a:noFill/>
        </p:spPr>
      </p:pic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571472" y="4429132"/>
            <a:ext cx="8072494" cy="1928826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22222"/>
              </a:avLst>
            </a:prstTxWarp>
          </a:bodyPr>
          <a:lstStyle/>
          <a:p>
            <a:pPr algn="ctr" rtl="0"/>
            <a:endParaRPr lang="ru-RU" sz="3600" kern="10" spc="0" dirty="0" smtClean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FF"/>
              </a:solidFill>
              <a:effectLst/>
              <a:latin typeface="Arial"/>
              <a:cs typeface="Arial"/>
            </a:endParaRP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/>
                <a:latin typeface="Arial"/>
                <a:cs typeface="Arial"/>
              </a:rPr>
              <a:t>«Знайте родители – правила водителей»</a:t>
            </a:r>
            <a:endParaRPr lang="ru-RU" sz="3600" kern="10" spc="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FF"/>
              </a:solidFill>
              <a:effectLst/>
              <a:latin typeface="Arial"/>
              <a:cs typeface="Arial"/>
            </a:endParaRPr>
          </a:p>
        </p:txBody>
      </p:sp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357158" y="285729"/>
            <a:ext cx="8572560" cy="1714512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1024"/>
              </a:avLst>
            </a:prstTxWarp>
          </a:bodyPr>
          <a:lstStyle/>
          <a:p>
            <a:pPr algn="ctr" rtl="0"/>
            <a:r>
              <a:rPr lang="ru-RU" sz="2170" kern="10" spc="-18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"/>
                <a:cs typeface="Arial"/>
              </a:rPr>
              <a:t>Занятие по ПДД</a:t>
            </a:r>
          </a:p>
          <a:p>
            <a:pPr algn="ctr" rtl="0"/>
            <a:r>
              <a:rPr lang="ru-RU" sz="2170" kern="10" spc="-18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"/>
                <a:cs typeface="Arial"/>
              </a:rPr>
              <a:t> для родителей и детей </a:t>
            </a:r>
          </a:p>
          <a:p>
            <a:pPr algn="ctr" rtl="0"/>
            <a:r>
              <a:rPr lang="ru-RU" sz="2170" kern="10" spc="-18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"/>
                <a:cs typeface="Arial"/>
              </a:rPr>
              <a:t>подготовительной группы</a:t>
            </a:r>
            <a:endParaRPr lang="ru-RU" sz="2170" kern="10" spc="-18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FF"/>
              </a:solidFill>
              <a:effectLst/>
              <a:latin typeface="Arial"/>
              <a:cs typeface="Arial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Изображение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642918"/>
            <a:ext cx="5429288" cy="45337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285720" y="5429264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А) Как хочется, пока нет машин.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143240" y="5500702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Б) Дождаться кого-нибудь и перейти с ним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286512" y="5500702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В)прямым углом к краю проезжей части</a:t>
            </a:r>
            <a:endParaRPr lang="ru-RU" dirty="0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Изображение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642918"/>
            <a:ext cx="6858048" cy="587251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4414" y="1142984"/>
            <a:ext cx="671517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СТОП!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ДЛЯ ЕЗДЫ НА ВЕЛОСИПЕДЕ СУЩЕСТВУЮТ ВЕЛОСИПЕДНЫЕ ДОРОЖКИ.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ВЕЛОСЕПИДИСТ ДОЛЖЕН ДВИГАТЬСЯ ВДОЛЬ  ПРОЕЗЖЕЙ ЧАСТИ ПО ПРАВОЙ СТОРОНЕ.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ДОПУСКАЕТСЯ ДВИЖЕНИЕ ВЕЛОСИПЕДИСТА ПО ОБОЧИНЕ ЕСЛИ ЭТО НЕ МЕШАЕТ ПЕШЕХОДАМ.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Изображение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142984"/>
            <a:ext cx="6429420" cy="46434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00166" y="428604"/>
            <a:ext cx="621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АВТОБУС НЕ ОБХОДЯТ СПЕРЕДИ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5929330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А) обходить надо сзади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071802" y="5929330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Б) обходить надо спереди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43636" y="5929330"/>
            <a:ext cx="3000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В)лучше подождать когда отъедет</a:t>
            </a:r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Изображение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142984"/>
            <a:ext cx="4865411" cy="44291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5852" y="571480"/>
            <a:ext cx="628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ТРАМВАЙ НЕЛЬЗЯ ОБХОДИТЬ СЗАДИ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00768"/>
            <a:ext cx="2643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А) обходить только спереди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488" y="6000768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Б) обходить только сзади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57950" y="6000768"/>
            <a:ext cx="27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В) дождаться когда отъедет</a:t>
            </a:r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Изображение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57166"/>
            <a:ext cx="6786553" cy="629972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1071546"/>
            <a:ext cx="5186399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 descr="C:\Documents and Settings\Admin\Мои документы\Новая папка\24e94fb4b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357430"/>
            <a:ext cx="2719823" cy="42331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97583" y="928670"/>
            <a:ext cx="57963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Вопрос-ответ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Мои документы\Новая папка\zeb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794"/>
            <a:ext cx="2928958" cy="2239526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928926" y="285728"/>
            <a:ext cx="6072198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 Black" pitchFamily="34" charset="0"/>
                <a:ea typeface="Times New Roman" pitchFamily="18" charset="0"/>
              </a:rPr>
              <a:t>викторина «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 Black" pitchFamily="34" charset="0"/>
                <a:ea typeface="Times New Roman" pitchFamily="18" charset="0"/>
              </a:rPr>
              <a:t>Вопрос - ответ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 Black" pitchFamily="34" charset="0"/>
                <a:ea typeface="Times New Roman" pitchFamily="18" charset="0"/>
              </a:rPr>
              <a:t>».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143380"/>
            <a:ext cx="5786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tabLst>
                <a:tab pos="90170" algn="l"/>
                <a:tab pos="228600" algn="l"/>
              </a:tabLst>
            </a:pPr>
            <a:r>
              <a:rPr lang="ru-RU" b="1" spc="100" dirty="0" smtClean="0">
                <a:latin typeface="Times New Roman"/>
                <a:ea typeface="Times New Roman"/>
              </a:rPr>
              <a:t>Опасно или нет ходить по краю тротуара?</a:t>
            </a:r>
            <a:endParaRPr lang="ru-RU" sz="1100" b="1" dirty="0"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6050" y="1357298"/>
            <a:ext cx="6000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tabLst>
                <a:tab pos="90170" algn="l"/>
                <a:tab pos="228600" algn="l"/>
              </a:tabLst>
            </a:pPr>
            <a:r>
              <a:rPr lang="ru-RU" b="1" spc="100" dirty="0" smtClean="0">
                <a:latin typeface="Times New Roman"/>
                <a:ea typeface="Times New Roman"/>
              </a:rPr>
              <a:t>Где пешеход должен ожидать смену сигнала светофора, если он не закончил переход?</a:t>
            </a:r>
            <a:endParaRPr lang="ru-RU" sz="1100" b="1" dirty="0"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3000372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tabLst>
                <a:tab pos="90170" algn="l"/>
                <a:tab pos="228600" algn="l"/>
              </a:tabLst>
            </a:pPr>
            <a:r>
              <a:rPr lang="ru-RU" b="1" spc="100" dirty="0" smtClean="0">
                <a:latin typeface="Times New Roman"/>
                <a:ea typeface="Times New Roman"/>
              </a:rPr>
              <a:t>Где можно переходить дорогу вне населённого пункта, если нет пешеходного перехода?</a:t>
            </a:r>
            <a:endParaRPr lang="ru-RU" sz="1100" b="1" dirty="0">
              <a:latin typeface="Times New Roman"/>
              <a:ea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5143512"/>
            <a:ext cx="8215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tabLst>
                <a:tab pos="90170" algn="l"/>
                <a:tab pos="228600" algn="l"/>
              </a:tabLst>
            </a:pPr>
            <a:r>
              <a:rPr lang="ru-RU" b="1" spc="100" dirty="0" smtClean="0">
                <a:latin typeface="Times New Roman"/>
                <a:ea typeface="Times New Roman"/>
              </a:rPr>
              <a:t>По какой обочине дороги вне населённого пункта безопаснее идти</a:t>
            </a:r>
            <a:r>
              <a:rPr lang="ru-RU" spc="100" dirty="0" smtClean="0">
                <a:latin typeface="Times New Roman"/>
                <a:ea typeface="Times New Roman"/>
              </a:rPr>
              <a:t>?</a:t>
            </a:r>
            <a:endParaRPr lang="ru-RU" sz="1100" dirty="0">
              <a:latin typeface="Times New Roman"/>
              <a:ea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2143116"/>
            <a:ext cx="6500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 островке безопасности или на линии, разделяющей транспортные потоки противоположных направлений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4643446"/>
            <a:ext cx="8215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 опасно. Тротуар предназначен для пешеходов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3714752"/>
            <a:ext cx="8215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 местах, где дорога хорошо просматривается в обе стороны.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5643578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 левой стороне, навстречу движению автотранспорта.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000108"/>
            <a:ext cx="770909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Documents and Settings\Admin\Мои документы\Новая папка\954662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357166"/>
            <a:ext cx="2786082" cy="2786082"/>
          </a:xfrm>
          <a:prstGeom prst="rect">
            <a:avLst/>
          </a:prstGeom>
          <a:noFill/>
        </p:spPr>
      </p:pic>
      <p:pic>
        <p:nvPicPr>
          <p:cNvPr id="23558" name="Picture 6" descr="C:\Documents and Settings\Admin\Мои документы\Новая папка\c09-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785794"/>
            <a:ext cx="4143396" cy="58150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35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о правила дорожного движения. Иллюстрация к сказке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о правила дорожного движения. Иллюстрация к сказке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71472" y="1214422"/>
            <a:ext cx="382703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Documents and Settings\Admin\Мои документы\Копия road_traffic_for_children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643050"/>
            <a:ext cx="2888824" cy="435771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Рабочий стол\ast6491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71480"/>
            <a:ext cx="6349175" cy="58300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5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000108"/>
            <a:ext cx="3278214" cy="4575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42910" y="3714752"/>
            <a:ext cx="54296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mic Sans MS" pitchFamily="66" charset="0"/>
                <a:ea typeface="Times New Roman" pitchFamily="18" charset="0"/>
              </a:rPr>
              <a:t>Игра «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mic Sans MS" pitchFamily="66" charset="0"/>
                <a:ea typeface="Times New Roman" pitchFamily="18" charset="0"/>
              </a:rPr>
              <a:t>Угадайка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mic Sans MS" pitchFamily="66" charset="0"/>
                <a:ea typeface="Times New Roman" pitchFamily="18" charset="0"/>
              </a:rPr>
              <a:t>»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2" descr="C:\Documents and Settings\Admin\Мои документы\Новая папка\дорожные знаки\1_preduprezd_znaki\1_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41371">
            <a:off x="703297" y="1118060"/>
            <a:ext cx="2095777" cy="1846629"/>
          </a:xfrm>
          <a:prstGeom prst="rect">
            <a:avLst/>
          </a:prstGeom>
          <a:noFill/>
        </p:spPr>
      </p:pic>
      <p:pic>
        <p:nvPicPr>
          <p:cNvPr id="3" name="Picture 3" descr="C:\Documents and Settings\Admin\Мои документы\Новая папка\дорожные знаки\1_preduprezd_znaki\1_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5000636"/>
            <a:ext cx="1857388" cy="1590229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Мои документы\Новая папка\дорожные знаки\2_prioritet_znaki\2_1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87960">
            <a:off x="4225031" y="1359974"/>
            <a:ext cx="1928425" cy="19509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Мои документы\Новая папка\driving-t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500042"/>
            <a:ext cx="4348400" cy="5000660"/>
          </a:xfrm>
          <a:prstGeom prst="rect">
            <a:avLst/>
          </a:prstGeom>
          <a:noFill/>
        </p:spPr>
      </p:pic>
      <p:pic>
        <p:nvPicPr>
          <p:cNvPr id="1026" name="Picture 2" descr="C:\Documents and Settings\Admin\Рабочий стол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571612"/>
            <a:ext cx="1796560" cy="142876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Копия Рисунок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3143248"/>
            <a:ext cx="1529758" cy="1643074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Рабочий стол\Рисунок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5072074"/>
            <a:ext cx="1392415" cy="15716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C:\Documents and Settings\Admin\Рабочий стол\для открытого урока\дорожные знаки\1_preduprezd_znaki\1_2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3929066"/>
            <a:ext cx="22606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 descr="C:\Documents and Settings\Admin\Рабочий стол\для открытого урока\дорожные знаки\1_preduprezd_znaki\1_2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28670"/>
            <a:ext cx="2486025" cy="214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 descr="C:\Documents and Settings\Admin\Рабочий стол\для открытого урока\дорожные знаки\5_osob_predpis_znaki\5_19_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1214422"/>
            <a:ext cx="1900238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1" descr="C:\Documents and Settings\Admin\Рабочий стол\для открытого урока\дорожные знаки\6_info_znaki\6_6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4143380"/>
            <a:ext cx="1785937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2" descr="C:\Documents and Settings\Admin\Рабочий стол\для открытого урока\дорожные знаки\3_zapret_znaki\3_10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1071546"/>
            <a:ext cx="1960563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3357562"/>
            <a:ext cx="2286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Дорожные работы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857488" y="3214686"/>
            <a:ext cx="314325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Движение пешеходов запрещено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215074" y="3286124"/>
            <a:ext cx="2714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Пешеходный переход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500166" y="6072206"/>
            <a:ext cx="2714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Подземный переход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000628" y="6072206"/>
            <a:ext cx="2500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Осторожно дети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Изображ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714356"/>
            <a:ext cx="2714644" cy="2999637"/>
          </a:xfrm>
          <a:prstGeom prst="rect">
            <a:avLst/>
          </a:prstGeom>
          <a:noFill/>
        </p:spPr>
      </p:pic>
      <p:pic>
        <p:nvPicPr>
          <p:cNvPr id="1027" name="Picture 3" descr="G:\Изображение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071810"/>
            <a:ext cx="3074984" cy="3519897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571480"/>
            <a:ext cx="1757436" cy="156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357298"/>
            <a:ext cx="1714512" cy="15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00166" y="4214818"/>
            <a:ext cx="232366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Изображение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500042"/>
            <a:ext cx="2928958" cy="3440010"/>
          </a:xfrm>
          <a:prstGeom prst="rect">
            <a:avLst/>
          </a:prstGeom>
          <a:noFill/>
        </p:spPr>
      </p:pic>
      <p:pic>
        <p:nvPicPr>
          <p:cNvPr id="2051" name="Picture 3" descr="G:\Изображение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214686"/>
            <a:ext cx="2812872" cy="3214710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4286256"/>
            <a:ext cx="2219321" cy="221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1000108"/>
            <a:ext cx="2083287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232</TotalTime>
  <Words>214</Words>
  <Application>Microsoft Office PowerPoint</Application>
  <PresentationFormat>Экран (4:3)</PresentationFormat>
  <Paragraphs>36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28</cp:revision>
  <dcterms:modified xsi:type="dcterms:W3CDTF">2012-04-26T08:10:04Z</dcterms:modified>
</cp:coreProperties>
</file>